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23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0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3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4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77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2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3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3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2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9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3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Choosing the right medical alert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918845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Knowing What’s Important for YOU</a:t>
            </a:r>
          </a:p>
          <a:p>
            <a:endParaRPr lang="en-US" sz="2000" i="1" dirty="0" smtClean="0"/>
          </a:p>
          <a:p>
            <a:r>
              <a:rPr lang="en-US" sz="2000" i="1" dirty="0" smtClean="0"/>
              <a:t>Susan </a:t>
            </a:r>
            <a:r>
              <a:rPr lang="en-US" sz="2000" i="1" dirty="0" err="1" smtClean="0"/>
              <a:t>Ribelin</a:t>
            </a:r>
            <a:r>
              <a:rPr lang="en-US" sz="2000" i="1" dirty="0" smtClean="0"/>
              <a:t>, Program Coordinator</a:t>
            </a:r>
          </a:p>
          <a:p>
            <a:r>
              <a:rPr lang="en-US" sz="2000" i="1" dirty="0" smtClean="0"/>
              <a:t>Lori Roberts, Community Health Educator</a:t>
            </a:r>
          </a:p>
          <a:p>
            <a:r>
              <a:rPr lang="en-US" sz="2000" i="1" dirty="0" smtClean="0"/>
              <a:t>Sentara RMH Lifeline and Senior Advantage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90205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/>
              <a:t>Ask Yourself These Important Questions…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Why do you want a medical alert system?</a:t>
            </a:r>
          </a:p>
          <a:p>
            <a:pPr algn="ctr"/>
            <a:r>
              <a:rPr lang="en-US" sz="4000" dirty="0" smtClean="0"/>
              <a:t>Are you ready?</a:t>
            </a:r>
          </a:p>
          <a:p>
            <a:pPr algn="ctr"/>
            <a:r>
              <a:rPr lang="en-US" sz="4000" dirty="0" smtClean="0"/>
              <a:t>What type of system do you really need?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9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Do Your Homework!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Is the wearable device waterproof?</a:t>
            </a:r>
          </a:p>
          <a:p>
            <a:r>
              <a:rPr lang="en-US" sz="3200" dirty="0" smtClean="0"/>
              <a:t>365 days a year, 24 hours a day, 7 days a week monitoring?</a:t>
            </a:r>
          </a:p>
          <a:p>
            <a:r>
              <a:rPr lang="en-US" sz="3200" dirty="0" smtClean="0"/>
              <a:t>Are there options to adjust service based on need?</a:t>
            </a:r>
          </a:p>
          <a:p>
            <a:r>
              <a:rPr lang="en-US" sz="3200" dirty="0" smtClean="0"/>
              <a:t>Can you choose who is contacted?</a:t>
            </a:r>
          </a:p>
          <a:p>
            <a:r>
              <a:rPr lang="en-US" sz="3200" dirty="0" smtClean="0"/>
              <a:t>Does the service include follow-up to make sure you got the help needed?</a:t>
            </a:r>
          </a:p>
          <a:p>
            <a:r>
              <a:rPr lang="en-US" sz="3200" dirty="0" smtClean="0"/>
              <a:t>Is there a contract?</a:t>
            </a:r>
          </a:p>
          <a:p>
            <a:r>
              <a:rPr lang="en-US" sz="3200" dirty="0" smtClean="0"/>
              <a:t>What are the payment options?</a:t>
            </a:r>
          </a:p>
          <a:p>
            <a:r>
              <a:rPr lang="en-US" sz="3200" dirty="0" smtClean="0"/>
              <a:t>Who provides support for the service and equipment?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7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243" y="1445079"/>
            <a:ext cx="9875520" cy="3117124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Is It Time?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075459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722811"/>
            <a:ext cx="9872871" cy="537318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Are you alone for several hours during the </a:t>
            </a:r>
            <a:r>
              <a:rPr lang="en-US" sz="2400" dirty="0" smtClean="0"/>
              <a:t>day and/or </a:t>
            </a:r>
            <a:r>
              <a:rPr lang="en-US" sz="2400" dirty="0"/>
              <a:t>night?</a:t>
            </a:r>
          </a:p>
          <a:p>
            <a:r>
              <a:rPr lang="en-US" sz="2400" dirty="0"/>
              <a:t>In the past year, have you fallen or been </a:t>
            </a:r>
            <a:r>
              <a:rPr lang="en-US" sz="2400" dirty="0" smtClean="0"/>
              <a:t>afraid of </a:t>
            </a:r>
            <a:r>
              <a:rPr lang="en-US" sz="2400" dirty="0"/>
              <a:t>falling in your home?</a:t>
            </a:r>
          </a:p>
          <a:p>
            <a:r>
              <a:rPr lang="en-US" sz="2400" dirty="0"/>
              <a:t>Have you been hospitalized or been to the </a:t>
            </a:r>
            <a:r>
              <a:rPr lang="en-US" sz="2400" dirty="0" smtClean="0"/>
              <a:t>emergency room </a:t>
            </a:r>
            <a:r>
              <a:rPr lang="en-US" sz="2400" dirty="0"/>
              <a:t>in the past year?</a:t>
            </a:r>
          </a:p>
          <a:p>
            <a:r>
              <a:rPr lang="en-US" sz="2400" dirty="0"/>
              <a:t>Do you have at least one of these chronic </a:t>
            </a:r>
            <a:r>
              <a:rPr lang="en-US" sz="2400" dirty="0" smtClean="0"/>
              <a:t>ailments (</a:t>
            </a:r>
            <a:r>
              <a:rPr lang="en-US" sz="2400" dirty="0"/>
              <a:t>heart disease, stroke, COPD, osteoporosis, diabetes</a:t>
            </a:r>
            <a:r>
              <a:rPr lang="en-US" sz="2400" dirty="0" smtClean="0"/>
              <a:t>, arthritis</a:t>
            </a:r>
            <a:r>
              <a:rPr lang="en-US" sz="2400" dirty="0"/>
              <a:t>)?</a:t>
            </a:r>
          </a:p>
          <a:p>
            <a:r>
              <a:rPr lang="en-US" sz="2400" dirty="0"/>
              <a:t>Do you use a cane, walker, wheelchair, stair climber </a:t>
            </a:r>
            <a:r>
              <a:rPr lang="en-US" sz="2400" dirty="0" smtClean="0"/>
              <a:t>or other </a:t>
            </a:r>
            <a:r>
              <a:rPr lang="en-US" sz="2400" dirty="0"/>
              <a:t>assistive device to help with balance or walking?</a:t>
            </a:r>
          </a:p>
          <a:p>
            <a:r>
              <a:rPr lang="en-US" sz="2400" dirty="0"/>
              <a:t>Are you required to take several daily medications?</a:t>
            </a:r>
          </a:p>
          <a:p>
            <a:r>
              <a:rPr lang="en-US" sz="2400" dirty="0"/>
              <a:t>Do you require assistance with at least one of </a:t>
            </a:r>
            <a:r>
              <a:rPr lang="en-US" sz="2400" dirty="0" smtClean="0"/>
              <a:t>the following </a:t>
            </a:r>
            <a:r>
              <a:rPr lang="en-US" sz="2400" dirty="0"/>
              <a:t>activities (bathing, toileting, dressing, </a:t>
            </a:r>
            <a:r>
              <a:rPr lang="en-US" sz="2400" dirty="0" smtClean="0"/>
              <a:t>meal preparation</a:t>
            </a:r>
            <a:r>
              <a:rPr lang="en-US" sz="2400" dirty="0"/>
              <a:t>, etc.)?</a:t>
            </a:r>
          </a:p>
          <a:p>
            <a:r>
              <a:rPr lang="en-US" sz="2400" dirty="0"/>
              <a:t>Would a medical alert service provide peace of </a:t>
            </a:r>
            <a:r>
              <a:rPr lang="en-US" sz="2400" dirty="0" smtClean="0"/>
              <a:t>mind for you and/or your </a:t>
            </a:r>
            <a:r>
              <a:rPr lang="en-US" sz="2400" dirty="0"/>
              <a:t>loved ones?</a:t>
            </a:r>
          </a:p>
          <a:p>
            <a:r>
              <a:rPr lang="en-US" sz="2400" dirty="0"/>
              <a:t>Is it important for you to continue living independently?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52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a1ecc8ba-64a3-4ef6-98a3-18b410baca6d" xsi:nil="true"/>
    <PublishingExpirationDate xmlns="http://schemas.microsoft.com/sharepoint/v3" xsi:nil="true"/>
    <PublishingStartDate xmlns="http://schemas.microsoft.com/sharepoint/v3" xsi:nil="true"/>
    <_dlc_DocId xmlns="89461f00-0b74-46d7-ba90-7a84aa4e2ee4">NKAHMF2WWKTP-457508784-34</_dlc_DocId>
    <_dlc_DocIdUrl xmlns="89461f00-0b74-46d7-ba90-7a84aa4e2ee4">
      <Url>https://sharepoint.wwrc.net/VDApublic/_layouts/15/DocIdRedir.aspx?ID=NKAHMF2WWKTP-457508784-34</Url>
      <Description>NKAHMF2WWKTP-457508784-34</Description>
    </_dlc_DocIdUrl>
    <date xmlns="a1ecc8ba-64a3-4ef6-98a3-18b410baca6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6d493930-396e-4988-bdb7-cb1640614b43" xsi:nil="true"/>
    <_dlc_DocId xmlns="e29f7b87-6d27-4949-b528-f30a3114a4ad">NKAHMF2WWKTP-457508784-77</_dlc_DocId>
    <_dlc_DocIdUrl xmlns="e29f7b87-6d27-4949-b528-f30a3114a4ad">
      <Url>https://sharepoint.wwrc.net/VDApublic/_layouts/15/DocIdRedir.aspx?ID=NKAHMF2WWKTP-457508784-77</Url>
      <Description>NKAHMF2WWKTP-457508784-77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493611D89AF14186100E1605897077" ma:contentTypeVersion="9" ma:contentTypeDescription="Create a new document." ma:contentTypeScope="" ma:versionID="a283f490302484fe1d3b54232e718a44">
  <xsd:schema xmlns:xsd="http://www.w3.org/2001/XMLSchema" xmlns:xs="http://www.w3.org/2001/XMLSchema" xmlns:p="http://schemas.microsoft.com/office/2006/metadata/properties" xmlns:ns1="http://schemas.microsoft.com/sharepoint/v3" xmlns:ns2="89461f00-0b74-46d7-ba90-7a84aa4e2ee4" xmlns:ns3="a1ecc8ba-64a3-4ef6-98a3-18b410baca6d" targetNamespace="http://schemas.microsoft.com/office/2006/metadata/properties" ma:root="true" ma:fieldsID="2b04bdc15311a142a482322a96ace021" ns1:_="" ns2:_="" ns3:_="">
    <xsd:import namespace="http://schemas.microsoft.com/sharepoint/v3"/>
    <xsd:import namespace="89461f00-0b74-46d7-ba90-7a84aa4e2ee4"/>
    <xsd:import namespace="a1ecc8ba-64a3-4ef6-98a3-18b410baca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Category" minOccurs="0"/>
                <xsd:element ref="ns1:PublishingStartDate" minOccurs="0"/>
                <xsd:element ref="ns1:PublishingExpirationDate" minOccurs="0"/>
                <xsd:element ref="ns3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2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3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1f00-0b74-46d7-ba90-7a84aa4e2ee4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ecc8ba-64a3-4ef6-98a3-18b410baca6d" elementFormDefault="qualified">
    <xsd:import namespace="http://schemas.microsoft.com/office/2006/documentManagement/types"/>
    <xsd:import namespace="http://schemas.microsoft.com/office/infopath/2007/PartnerControls"/>
    <xsd:element name="Category" ma:index="7" nillable="true" ma:displayName="Category" ma:format="Dropdown" ma:internalName="Category" ma:readOnly="false">
      <xsd:simpleType>
        <xsd:restriction base="dms:Choice">
          <xsd:enumeration value="Contact Us"/>
          <xsd:enumeration value="Plan for Aging Services"/>
          <xsd:enumeration value="Public Guardianship"/>
          <xsd:enumeration value="Resources"/>
          <xsd:enumeration value="VICAP"/>
          <xsd:enumeration value="Virginia Caregiver Coalition"/>
        </xsd:restriction>
      </xsd:simpleType>
    </xsd:element>
    <xsd:element name="date" ma:index="14" nillable="true" ma:displayName="date" ma:format="DateOnly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9850DD-58EB-49FD-B891-905545DE49B3}"/>
</file>

<file path=customXml/itemProps2.xml><?xml version="1.0" encoding="utf-8"?>
<ds:datastoreItem xmlns:ds="http://schemas.openxmlformats.org/officeDocument/2006/customXml" ds:itemID="{B3E97DCA-3434-4C64-9A2D-F7CECB91CD5F}"/>
</file>

<file path=customXml/itemProps3.xml><?xml version="1.0" encoding="utf-8"?>
<ds:datastoreItem xmlns:ds="http://schemas.openxmlformats.org/officeDocument/2006/customXml" ds:itemID="{478BAA38-DE0D-47FF-833F-32CE99491AAE}"/>
</file>

<file path=customXml/itemProps4.xml><?xml version="1.0" encoding="utf-8"?>
<ds:datastoreItem xmlns:ds="http://schemas.openxmlformats.org/officeDocument/2006/customXml" ds:itemID="{B3E97DCA-3434-4C64-9A2D-F7CECB91CD5F}"/>
</file>

<file path=customXml/itemProps5.xml><?xml version="1.0" encoding="utf-8"?>
<ds:datastoreItem xmlns:ds="http://schemas.openxmlformats.org/officeDocument/2006/customXml" ds:itemID="{02C1955F-3156-4000-B389-341D323265C5}"/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1384</TotalTime>
  <Words>281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Corbel</vt:lpstr>
      <vt:lpstr>Basis</vt:lpstr>
      <vt:lpstr>Choosing the right medical alert service</vt:lpstr>
      <vt:lpstr>  Ask Yourself These Important Questions… </vt:lpstr>
      <vt:lpstr>Do Your Homework!</vt:lpstr>
      <vt:lpstr>Is It Time?</vt:lpstr>
      <vt:lpstr>PowerPoint Presentation</vt:lpstr>
    </vt:vector>
  </TitlesOfParts>
  <Company>Sentara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the right medical alert service</dc:title>
  <dc:creator>SUSAN W RIBELIN</dc:creator>
  <cp:lastModifiedBy>Brinkley, Tanya (DARS)</cp:lastModifiedBy>
  <cp:revision>13</cp:revision>
  <dcterms:created xsi:type="dcterms:W3CDTF">2019-06-03T17:20:32Z</dcterms:created>
  <dcterms:modified xsi:type="dcterms:W3CDTF">2019-08-15T18:30:20Z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0x010100A8493611D89AF14186100E1605897077</vt:lpwstr>
  </property>
  <property fmtid="{D5CDD505-2E9C-101B-9397-08002B2CF9AE}" pid="3" name="_dlc_DocIdItemGuid">
    <vt:lpwstr>251e1aa6-5ac4-4334-9298-4a35666119e9</vt:lpwstr>
  </property>
</Properties>
</file>